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aleway" panose="020B060402020202020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Questrial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Cisco: cisco is het beste/bekendste merk voor netwerkapparatuur voor professionele doeleinden.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Software: data bereikbaar op alle devices binnen het bedrijf, maar ook thuis.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Hoge performantie: data wordt uiterst snel uitgelezen en geschreven.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Uitbreidbaar: later uitbreidbaar tot 18 schijven met expansion units.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Redundantie: via raid data veilig gesteld.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Mobiel afdrukken: van alle apparaten afdrukken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Aansluitingen zoals: HDMI, Ethernet, USB 3.0, USB Type 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buildings4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Shape 67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  <a:defRPr sz="12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buildings3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1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Char char="▫"/>
              <a:defRPr sz="3000" b="0" i="1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▫"/>
              <a:defRPr sz="1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Shape 49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▫"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buildings2.jpg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74800" y="740100"/>
            <a:ext cx="8226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Uw gepersonaliseerd netwerk</a:t>
            </a:r>
            <a:endParaRPr sz="40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4625" y="3464025"/>
            <a:ext cx="3933900" cy="11925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574800" y="200760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Vastgoed groep 19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10,5‑INCH IPAD PRO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WI-FI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Tekenen</a:t>
            </a:r>
            <a:endParaRPr sz="1800"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023" y="732475"/>
            <a:ext cx="3697951" cy="43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1941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Vertrouwbaar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Onze specialiteit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Cisco</a:t>
            </a:r>
            <a:endParaRPr sz="1800"/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24859" b="-7"/>
          <a:stretch/>
        </p:blipFill>
        <p:spPr>
          <a:xfrm>
            <a:off x="3428963" y="1534622"/>
            <a:ext cx="4568074" cy="27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CISCO CATALYST 2960-PLUS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Vertrouwbaar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Onze specialiteit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▫"/>
            </a:pPr>
            <a:r>
              <a:rPr lang="en" sz="1800">
                <a:solidFill>
                  <a:schemeClr val="lt1"/>
                </a:solidFill>
              </a:rPr>
              <a:t>Cisco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 poorten</a:t>
            </a:r>
            <a:endParaRPr sz="1800"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3331750" y="766675"/>
            <a:ext cx="4762500" cy="43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SYNOLOGY DISK STATION DS1817+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8 schijven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Uitstekende software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Hoge performantie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Uitbreidbaar</a:t>
            </a:r>
            <a:endParaRPr sz="18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188" y="1731263"/>
            <a:ext cx="3969625" cy="2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WD RED NAS HARD DRIVE WD40EFRX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4TB x 8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Voldoende ruimte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Redundantie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NAS - schijven</a:t>
            </a:r>
            <a:endParaRPr sz="180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62" y="1366688"/>
            <a:ext cx="2151875" cy="310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LASERJET ENTERPRISE MFP M775F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A3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4350 pagina’s capaciteit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30 ppm (zwart-wit en kleur)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75" y="1224325"/>
            <a:ext cx="451485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HP COLOR LASERJET PRO MFP M281FDW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Printen, kopiëren, scannen, faxen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24 ppm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Mobiel afdrukken</a:t>
            </a:r>
            <a:endParaRPr sz="1800"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200" y="1067975"/>
            <a:ext cx="3703600" cy="37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EPSON EB-W05 + ELPMB23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3300 lumen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320 inch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Compact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Gemakkelijk te bevestigen</a:t>
            </a:r>
            <a:endParaRPr sz="1800"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300" y="1146025"/>
            <a:ext cx="4366425" cy="1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106" y="2995667"/>
            <a:ext cx="1784394" cy="17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365 BUSINESS PREMIUM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E-mail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Documenten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Planning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Skype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24/7 ondersteuning</a:t>
            </a:r>
            <a:endParaRPr sz="18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346" y="1189138"/>
            <a:ext cx="3461299" cy="34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AUTOCAD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1000"/>
              </a:spcAft>
              <a:buSzPts val="1800"/>
              <a:buChar char="▫"/>
            </a:pPr>
            <a:endParaRPr sz="1800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r="56533"/>
          <a:stretch/>
        </p:blipFill>
        <p:spPr>
          <a:xfrm>
            <a:off x="2943300" y="2273158"/>
            <a:ext cx="5521200" cy="139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Inhoud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18617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Grondplan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Benodigdheden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Netwerkopstelling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Gevraagde apparatuur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Alternatieve apparatuur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Offertes</a:t>
            </a:r>
            <a:endParaRPr/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Vragen?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ASUS ZEN AIO ZN242GDK-CA009T-BE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All-in-one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Muis + Keyboard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I7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256GB SSD + 1TB HDD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GTX 1050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Aansluitingen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49" y="1245875"/>
            <a:ext cx="2720100" cy="33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HUAWEI P SMART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Dual sim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Android 8.0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18:9 Full HD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Quad core</a:t>
            </a:r>
            <a:br>
              <a:rPr lang="en" sz="1800"/>
            </a:br>
            <a:r>
              <a:rPr lang="en" sz="1800"/>
              <a:t>2,36 GHz</a:t>
            </a:r>
            <a:endParaRPr sz="180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49" y="1310283"/>
            <a:ext cx="5502899" cy="321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IPAD (2018)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32 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WiFi - only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Compatibel met pen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Voordeliger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Compacter</a:t>
            </a:r>
            <a:endParaRPr sz="1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50" y="1236225"/>
            <a:ext cx="3367100" cy="33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Offertes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8679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1876" y="591475"/>
            <a:ext cx="5397176" cy="422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1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36657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Alternatieve apparatuur</a:t>
            </a: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800" y="624500"/>
            <a:ext cx="5338601" cy="41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Offerte 2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685800" y="427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Bedankt voor jullie aandacht en de goede samenwerking!</a:t>
            </a: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ubTitle" idx="1"/>
          </p:nvPr>
        </p:nvSpPr>
        <p:spPr>
          <a:xfrm>
            <a:off x="685800" y="1886350"/>
            <a:ext cx="67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Aarzel niet om vragen te stellen!</a:t>
            </a:r>
            <a:endParaRPr sz="2400"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308" y="3064315"/>
            <a:ext cx="3485700" cy="1056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Grondplan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Op basis van jullie plan &amp; voorkeuren:</a:t>
            </a:r>
            <a:endParaRPr sz="1800"/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Offertes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Catalogus</a:t>
            </a:r>
            <a:endParaRPr sz="1800"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3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2250" y="418212"/>
            <a:ext cx="2573477" cy="43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489200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Benodigdheden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939075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Router (+ modem van provider)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24 port switch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 WAP's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Ethernet kabels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Server/NAS voor opslag foto's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5 Werkstations (Voorkeur IMAC Retina 4K, 3.0-GHz processor, 1 TB)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Char char="▫"/>
            </a:pPr>
            <a:r>
              <a:rPr lang="en" sz="1600">
                <a:solidFill>
                  <a:schemeClr val="lt1"/>
                </a:solidFill>
              </a:rPr>
              <a:t>3 Smart TV's</a:t>
            </a:r>
            <a:endParaRPr sz="1600"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5844341" y="681750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2 Kleine printers voor eenvoudige taken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 Industriële printer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1 Beamer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5 iPhone 8 64 GB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5 iPad Pro (10,5 inch) 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Office 365 voor bedrijven (inclusief mail)</a:t>
            </a:r>
            <a:endParaRPr sz="1600"/>
          </a:p>
          <a:p>
            <a:pPr marL="457200" lvl="0" indent="-330200">
              <a:spcBef>
                <a:spcPts val="10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Netacad</a:t>
            </a:r>
            <a:endParaRPr sz="16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sz="1600"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25044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Netwerkopstelling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5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99" y="1258039"/>
            <a:ext cx="6024000" cy="2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915344" y="2309911"/>
            <a:ext cx="1656600" cy="346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625894" y="2809069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2671089" y="2809069"/>
            <a:ext cx="373500" cy="269400"/>
          </a:xfrm>
          <a:prstGeom prst="ellipse">
            <a:avLst/>
          </a:prstGeom>
          <a:noFill/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505682" y="2186304"/>
            <a:ext cx="657600" cy="400500"/>
          </a:xfrm>
          <a:prstGeom prst="rect">
            <a:avLst/>
          </a:prstGeom>
          <a:noFill/>
          <a:ln w="15875" cap="flat" cmpd="sng">
            <a:solidFill>
              <a:srgbClr val="8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884081" y="1208900"/>
            <a:ext cx="3345600" cy="639000"/>
          </a:xfrm>
          <a:prstGeom prst="rect">
            <a:avLst/>
          </a:prstGeom>
          <a:noFill/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115913" y="3295394"/>
            <a:ext cx="398400" cy="790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735367" y="3264178"/>
            <a:ext cx="398400" cy="406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5717074" y="2043900"/>
            <a:ext cx="398400" cy="4068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4651845" y="3467615"/>
            <a:ext cx="406200" cy="446100"/>
          </a:xfrm>
          <a:prstGeom prst="rect">
            <a:avLst/>
          </a:prstGeom>
          <a:noFill/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46544" y="2838808"/>
            <a:ext cx="396600" cy="916800"/>
          </a:xfrm>
          <a:prstGeom prst="rect">
            <a:avLst/>
          </a:prstGeom>
          <a:noFill/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t="49374"/>
          <a:stretch/>
        </p:blipFill>
        <p:spPr>
          <a:xfrm rot="5400000">
            <a:off x="6092913" y="1298575"/>
            <a:ext cx="3232725" cy="2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6651946" y="2051273"/>
            <a:ext cx="1120800" cy="4884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8150045" y="3121383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7772869" y="2418558"/>
            <a:ext cx="150300" cy="121200"/>
          </a:xfrm>
          <a:prstGeom prst="ellipse">
            <a:avLst/>
          </a:prstGeom>
          <a:solidFill>
            <a:srgbClr val="92D050"/>
          </a:solidFill>
          <a:ln w="15875" cap="flat" cmpd="sng">
            <a:solidFill>
              <a:srgbClr val="9ACD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8071289" y="2114073"/>
            <a:ext cx="137100" cy="234300"/>
          </a:xfrm>
          <a:prstGeom prst="rect">
            <a:avLst/>
          </a:prstGeom>
          <a:solidFill>
            <a:srgbClr val="21FFFE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693056" y="1353414"/>
            <a:ext cx="241800" cy="221400"/>
          </a:xfrm>
          <a:prstGeom prst="rect">
            <a:avLst/>
          </a:prstGeom>
          <a:solidFill>
            <a:srgbClr val="B258D3"/>
          </a:solidFill>
          <a:ln w="15875" cap="flat" cmpd="sng">
            <a:solidFill>
              <a:srgbClr val="8E2E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7436149" y="3153385"/>
            <a:ext cx="281100" cy="6672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8424098" y="1747874"/>
            <a:ext cx="113700" cy="187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8412188" y="2642281"/>
            <a:ext cx="113700" cy="187500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2402" y="2957685"/>
            <a:ext cx="53100" cy="609900"/>
          </a:xfrm>
          <a:prstGeom prst="rect">
            <a:avLst/>
          </a:prstGeom>
          <a:solidFill>
            <a:srgbClr val="FFFF00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7847570" y="3267605"/>
            <a:ext cx="28500" cy="359400"/>
          </a:xfrm>
          <a:prstGeom prst="rect">
            <a:avLst/>
          </a:prstGeom>
          <a:solidFill>
            <a:srgbClr val="FFFF00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210571" y="4081687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Paars: Netwerkapparatuur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</a:rPr>
              <a:t>Rood: PC’s en kleine printers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Cyaan: Industriële printer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744345" y="4087255"/>
            <a:ext cx="26274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Groen: Wireless Access Points</a:t>
            </a:r>
            <a:endParaRPr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Geel: Smart TV’s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685800" y="726550"/>
            <a:ext cx="7640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Gevraagde apparatuur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000" y="2570100"/>
            <a:ext cx="4740300" cy="14370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PHILIPS 43PFS5803 SMART TV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Prijs - Kwaliteit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4K UHD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Interface</a:t>
            </a:r>
            <a:endParaRPr sz="18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775" y="1370575"/>
            <a:ext cx="5028451" cy="3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27-INCH IMAC MET RETINA 5K-DISPLAY</a:t>
            </a: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I5 7th gen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16GB 2400MHz DDR4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Radeon Pro 570 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Magic mouse 2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Magic keyboard</a:t>
            </a:r>
            <a:endParaRPr sz="18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525" y="1526950"/>
            <a:ext cx="4990950" cy="2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509375"/>
            <a:ext cx="80073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8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129725"/>
            <a:ext cx="2486100" cy="26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64GB</a:t>
            </a: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1000"/>
              </a:spcAft>
              <a:buSzPts val="1800"/>
              <a:buChar char="▫"/>
            </a:pPr>
            <a:r>
              <a:rPr lang="en" sz="1800"/>
              <a:t>Laatste nieuwe</a:t>
            </a:r>
            <a:endParaRPr sz="180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0" y="1146025"/>
            <a:ext cx="3547500" cy="3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On-screen Show (16:9)</PresentationFormat>
  <Paragraphs>154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Raleway</vt:lpstr>
      <vt:lpstr>Montserrat</vt:lpstr>
      <vt:lpstr>Questrial</vt:lpstr>
      <vt:lpstr>Arial</vt:lpstr>
      <vt:lpstr>Marina template</vt:lpstr>
      <vt:lpstr>Uw gepersonaliseerd netwerk</vt:lpstr>
      <vt:lpstr>Inhoud</vt:lpstr>
      <vt:lpstr>Grondplan</vt:lpstr>
      <vt:lpstr>Benodigdheden  </vt:lpstr>
      <vt:lpstr>Netwerkopstelling</vt:lpstr>
      <vt:lpstr>Gevraagde apparatuur</vt:lpstr>
      <vt:lpstr>PHILIPS 43PFS5803 SMART TV</vt:lpstr>
      <vt:lpstr>27-INCH IMAC MET RETINA 5K-DISPLAY</vt:lpstr>
      <vt:lpstr>IPHONE 8</vt:lpstr>
      <vt:lpstr>10,5‑INCH IPAD PRO</vt:lpstr>
      <vt:lpstr>CISCO 1941</vt:lpstr>
      <vt:lpstr>CISCO CATALYST 2960-PLUS</vt:lpstr>
      <vt:lpstr>SYNOLOGY DISK STATION DS1817+</vt:lpstr>
      <vt:lpstr>WD RED NAS HARD DRIVE WD40EFRX</vt:lpstr>
      <vt:lpstr>HP LASERJET ENTERPRISE MFP M775F</vt:lpstr>
      <vt:lpstr>HP COLOR LASERJET PRO MFP M281FDW</vt:lpstr>
      <vt:lpstr>EPSON EB-W05 + ELPMB23</vt:lpstr>
      <vt:lpstr>OFFICE 365 BUSINESS PREMIUM</vt:lpstr>
      <vt:lpstr>AUTOCAD</vt:lpstr>
      <vt:lpstr>Alternatieve apparatuur</vt:lpstr>
      <vt:lpstr>ASUS ZEN AIO ZN242GDK-CA009T-BE</vt:lpstr>
      <vt:lpstr>HUAWEI P SMART</vt:lpstr>
      <vt:lpstr>APPLE IPAD (2018)</vt:lpstr>
      <vt:lpstr>Offertes</vt:lpstr>
      <vt:lpstr>Gevraagde apparatuur</vt:lpstr>
      <vt:lpstr>Alternatieve apparatuur</vt:lpstr>
      <vt:lpstr>Bedankt voor jullie aandacht en de goede samenwerking!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gepersonaliseerd netwerk</dc:title>
  <cp:lastModifiedBy>User</cp:lastModifiedBy>
  <cp:revision>2</cp:revision>
  <dcterms:modified xsi:type="dcterms:W3CDTF">2018-04-23T00:18:02Z</dcterms:modified>
</cp:coreProperties>
</file>